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8" r:id="rId3"/>
    <p:sldId id="259" r:id="rId4"/>
    <p:sldId id="260" r:id="rId5"/>
    <p:sldId id="261" r:id="rId6"/>
    <p:sldId id="277" r:id="rId7"/>
    <p:sldId id="290" r:id="rId8"/>
    <p:sldId id="29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2" r:id="rId22"/>
    <p:sldId id="294" r:id="rId23"/>
    <p:sldId id="293" r:id="rId24"/>
    <p:sldId id="295" r:id="rId25"/>
    <p:sldId id="288"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p:restoredTop sz="94691"/>
  </p:normalViewPr>
  <p:slideViewPr>
    <p:cSldViewPr snapToGrid="0" snapToObjects="1">
      <p:cViewPr varScale="1">
        <p:scale>
          <a:sx n="190" d="100"/>
          <a:sy n="190" d="100"/>
        </p:scale>
        <p:origin x="1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rive.google.com/file/d/0Bx04Qd46sWDgdjVZOWlFUUd1QmM/view?usp=sha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e47735e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e47735e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186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e67ec1d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Advocate for personal branding</a:t>
            </a:r>
            <a:endParaRPr/>
          </a:p>
          <a:p>
            <a:pPr marL="457200" lvl="0" indent="-298450" algn="l" rtl="0">
              <a:spcBef>
                <a:spcPts val="0"/>
              </a:spcBef>
              <a:spcAft>
                <a:spcPts val="0"/>
              </a:spcAft>
              <a:buSzPts val="1100"/>
              <a:buChar char="●"/>
            </a:pPr>
            <a:r>
              <a:rPr lang="en"/>
              <a:t>Build networks, know what’s hot, get new jobs, never settle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 Work Example </a:t>
            </a:r>
            <a:r>
              <a:rPr lang="en" u="sng">
                <a:solidFill>
                  <a:schemeClr val="hlink"/>
                </a:solidFill>
                <a:hlinkClick r:id="rId3"/>
              </a:rPr>
              <a:t>https://education.launchcode.org/liftoff/articles/technical-resume/</a:t>
            </a:r>
            <a:r>
              <a:rPr lang="en"/>
              <a:t> </a:t>
            </a:r>
            <a:endParaRPr/>
          </a:p>
          <a:p>
            <a:pPr marL="0" lvl="0" indent="0" algn="l" rtl="0">
              <a:spcBef>
                <a:spcPts val="0"/>
              </a:spcBef>
              <a:spcAft>
                <a:spcPts val="0"/>
              </a:spcAft>
              <a:buNone/>
            </a:pPr>
            <a:r>
              <a:rPr lang="en"/>
              <a:t>My Resume: </a:t>
            </a:r>
            <a:r>
              <a:rPr lang="en" u="sng">
                <a:solidFill>
                  <a:schemeClr val="hlink"/>
                </a:solidFill>
                <a:hlinkClick r:id="rId4"/>
              </a:rPr>
              <a:t>https://drive.google.com/file/d/0Bx04Qd46sWDgdjVZOWlFUUd1QmM/view?usp=sharing</a:t>
            </a:r>
            <a:r>
              <a:rPr lang="en"/>
              <a:t> </a:t>
            </a:r>
            <a:endParaRPr/>
          </a:p>
        </p:txBody>
      </p:sp>
    </p:spTree>
    <p:extLst>
      <p:ext uri="{BB962C8B-B14F-4D97-AF65-F5344CB8AC3E}">
        <p14:creationId xmlns:p14="http://schemas.microsoft.com/office/powerpoint/2010/main" val="208282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3</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dirty="0"/>
          </a:p>
          <a:p>
            <a:pPr marL="0" lvl="0" indent="0" algn="l" rtl="0">
              <a:spcBef>
                <a:spcPts val="0"/>
              </a:spcBef>
              <a:spcAft>
                <a:spcPts val="0"/>
              </a:spcAft>
              <a:buNone/>
            </a:pPr>
            <a:r>
              <a:rPr lang="en" dirty="0"/>
              <a:t>8/16/21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r>
              <a:rPr lang="en-US" sz="1400" dirty="0"/>
              <a:t>/TAs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“No one in the brief history of computing has ever written a piece of perfect software. It's unlikely that you'll be the first.” </a:t>
            </a:r>
            <a:br>
              <a:rPr lang="en" sz="4800"/>
            </a:br>
            <a:r>
              <a:rPr lang="en" sz="4800"/>
              <a:t>- Andrew Hunt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9B3-0240-714D-B794-71A6E3980E80}"/>
              </a:ext>
            </a:extLst>
          </p:cNvPr>
          <p:cNvSpPr>
            <a:spLocks noGrp="1"/>
          </p:cNvSpPr>
          <p:nvPr>
            <p:ph type="title"/>
          </p:nvPr>
        </p:nvSpPr>
        <p:spPr/>
        <p:txBody>
          <a:bodyPr/>
          <a:lstStyle/>
          <a:p>
            <a:r>
              <a:rPr lang="en-US" dirty="0"/>
              <a:t>Project Reviews</a:t>
            </a:r>
          </a:p>
        </p:txBody>
      </p:sp>
    </p:spTree>
    <p:extLst>
      <p:ext uri="{BB962C8B-B14F-4D97-AF65-F5344CB8AC3E}">
        <p14:creationId xmlns:p14="http://schemas.microsoft.com/office/powerpoint/2010/main" val="98869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C90D-B080-3F43-853F-07A67F45BDA5}"/>
              </a:ext>
            </a:extLst>
          </p:cNvPr>
          <p:cNvSpPr>
            <a:spLocks noGrp="1"/>
          </p:cNvSpPr>
          <p:nvPr>
            <p:ph type="title"/>
          </p:nvPr>
        </p:nvSpPr>
        <p:spPr/>
        <p:txBody>
          <a:bodyPr/>
          <a:lstStyle/>
          <a:p>
            <a:r>
              <a:rPr lang="en-US" dirty="0"/>
              <a:t>Project Review</a:t>
            </a:r>
          </a:p>
        </p:txBody>
      </p:sp>
      <p:sp>
        <p:nvSpPr>
          <p:cNvPr id="3" name="Text Placeholder 2">
            <a:extLst>
              <a:ext uri="{FF2B5EF4-FFF2-40B4-BE49-F238E27FC236}">
                <a16:creationId xmlns:a16="http://schemas.microsoft.com/office/drawing/2014/main" id="{C4410AE2-56B7-B141-8943-670820797A94}"/>
              </a:ext>
            </a:extLst>
          </p:cNvPr>
          <p:cNvSpPr>
            <a:spLocks noGrp="1"/>
          </p:cNvSpPr>
          <p:nvPr>
            <p:ph type="body" idx="1"/>
          </p:nvPr>
        </p:nvSpPr>
        <p:spPr/>
        <p:txBody>
          <a:bodyPr/>
          <a:lstStyle/>
          <a:p>
            <a:r>
              <a:rPr lang="en-US" dirty="0"/>
              <a:t>This is the first “Check-in”</a:t>
            </a:r>
          </a:p>
          <a:p>
            <a:r>
              <a:rPr lang="en-US" dirty="0"/>
              <a:t>Go over features and technologies selected</a:t>
            </a:r>
          </a:p>
          <a:p>
            <a:r>
              <a:rPr lang="en-US" dirty="0"/>
              <a:t>Landing page should be code-complete</a:t>
            </a:r>
          </a:p>
          <a:p>
            <a:r>
              <a:rPr lang="en-US" dirty="0"/>
              <a:t>First small feature should be code-complete (or close to it)</a:t>
            </a:r>
          </a:p>
          <a:p>
            <a:r>
              <a:rPr lang="en-US" dirty="0"/>
              <a:t>Make sure project timeline is still possible and adjust as necessary</a:t>
            </a:r>
          </a:p>
          <a:p>
            <a:pPr lvl="1"/>
            <a:r>
              <a:rPr lang="en-US" dirty="0"/>
              <a:t>AVOID SCOPE CREEP!</a:t>
            </a:r>
          </a:p>
          <a:p>
            <a:r>
              <a:rPr lang="en-US" dirty="0"/>
              <a:t>Final project needs to be code-complete with 3-5 features</a:t>
            </a:r>
          </a:p>
          <a:p>
            <a:endParaRPr lang="en-US" dirty="0"/>
          </a:p>
        </p:txBody>
      </p:sp>
    </p:spTree>
    <p:extLst>
      <p:ext uri="{BB962C8B-B14F-4D97-AF65-F5344CB8AC3E}">
        <p14:creationId xmlns:p14="http://schemas.microsoft.com/office/powerpoint/2010/main" val="71152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9B3-0240-714D-B794-71A6E3980E80}"/>
              </a:ext>
            </a:extLst>
          </p:cNvPr>
          <p:cNvSpPr>
            <a:spLocks noGrp="1"/>
          </p:cNvSpPr>
          <p:nvPr>
            <p:ph type="title"/>
          </p:nvPr>
        </p:nvSpPr>
        <p:spPr/>
        <p:txBody>
          <a:bodyPr/>
          <a:lstStyle/>
          <a:p>
            <a:r>
              <a:rPr lang="en-US" dirty="0"/>
              <a:t>Resume’</a:t>
            </a:r>
          </a:p>
        </p:txBody>
      </p:sp>
    </p:spTree>
    <p:extLst>
      <p:ext uri="{BB962C8B-B14F-4D97-AF65-F5344CB8AC3E}">
        <p14:creationId xmlns:p14="http://schemas.microsoft.com/office/powerpoint/2010/main" val="382846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Resume</a:t>
            </a:r>
            <a:endParaRPr dirty="0"/>
          </a:p>
        </p:txBody>
      </p:sp>
      <p:sp>
        <p:nvSpPr>
          <p:cNvPr id="303" name="Google Shape;303;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Create a rough outline</a:t>
            </a:r>
            <a:endParaRPr dirty="0"/>
          </a:p>
          <a:p>
            <a:pPr marL="914400" lvl="1" indent="-317500" algn="l" rtl="0">
              <a:spcBef>
                <a:spcPts val="0"/>
              </a:spcBef>
              <a:spcAft>
                <a:spcPts val="0"/>
              </a:spcAft>
              <a:buSzPts val="1400"/>
              <a:buChar char="○"/>
            </a:pPr>
            <a:r>
              <a:rPr lang="en" dirty="0"/>
              <a:t>Fill in Technical Details and Education</a:t>
            </a:r>
            <a:endParaRPr dirty="0"/>
          </a:p>
          <a:p>
            <a:pPr marL="914400" lvl="1" indent="-317500" algn="l" rtl="0">
              <a:spcBef>
                <a:spcPts val="0"/>
              </a:spcBef>
              <a:spcAft>
                <a:spcPts val="0"/>
              </a:spcAft>
              <a:buSzPts val="1400"/>
              <a:buChar char="○"/>
            </a:pPr>
            <a:r>
              <a:rPr lang="en" dirty="0"/>
              <a:t>Add Work History</a:t>
            </a:r>
            <a:endParaRPr dirty="0"/>
          </a:p>
          <a:p>
            <a:pPr marL="457200" lvl="0" indent="-342900" algn="l" rtl="0">
              <a:spcBef>
                <a:spcPts val="0"/>
              </a:spcBef>
              <a:spcAft>
                <a:spcPts val="0"/>
              </a:spcAft>
              <a:buSzPts val="1800"/>
              <a:buChar char="●"/>
            </a:pPr>
            <a:r>
              <a:rPr lang="en" dirty="0"/>
              <a:t>Edit and Review</a:t>
            </a:r>
            <a:endParaRPr dirty="0"/>
          </a:p>
          <a:p>
            <a:pPr marL="457200" lvl="0" indent="-342900" algn="l" rtl="0">
              <a:spcBef>
                <a:spcPts val="0"/>
              </a:spcBef>
              <a:spcAft>
                <a:spcPts val="0"/>
              </a:spcAft>
              <a:buSzPts val="1800"/>
              <a:buChar char="●"/>
            </a:pPr>
            <a:r>
              <a:rPr lang="en" dirty="0"/>
              <a:t>Review with Group Member</a:t>
            </a:r>
            <a:endParaRPr dirty="0"/>
          </a:p>
          <a:p>
            <a:pPr marL="457200" lvl="0" indent="-342900" algn="l" rtl="0">
              <a:spcBef>
                <a:spcPts val="0"/>
              </a:spcBef>
              <a:spcAft>
                <a:spcPts val="0"/>
              </a:spcAft>
              <a:buSzPts val="1800"/>
              <a:buChar char="●"/>
            </a:pPr>
            <a:r>
              <a:rPr lang="en" dirty="0"/>
              <a:t>Mentor Feedback</a:t>
            </a:r>
            <a:endParaRPr dirty="0"/>
          </a:p>
        </p:txBody>
      </p:sp>
      <p:pic>
        <p:nvPicPr>
          <p:cNvPr id="304" name="Google Shape;304;p45"/>
          <p:cNvPicPr preferRelativeResize="0"/>
          <p:nvPr/>
        </p:nvPicPr>
        <p:blipFill>
          <a:blip r:embed="rId3">
            <a:alphaModFix/>
          </a:blip>
          <a:stretch>
            <a:fillRect/>
          </a:stretch>
        </p:blipFill>
        <p:spPr>
          <a:xfrm>
            <a:off x="5766175" y="1919075"/>
            <a:ext cx="1962700" cy="292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88" name="Google Shape;88;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Objectives and Timeline</a:t>
            </a:r>
            <a:endParaRPr sz="1400" dirty="0"/>
          </a:p>
          <a:p>
            <a:pPr marL="457200" lvl="0" indent="-317500" algn="l" rtl="0">
              <a:spcBef>
                <a:spcPts val="0"/>
              </a:spcBef>
              <a:spcAft>
                <a:spcPts val="0"/>
              </a:spcAft>
              <a:buSzPts val="1400"/>
              <a:buChar char="●"/>
            </a:pPr>
            <a:r>
              <a:rPr lang="en" sz="1400" dirty="0"/>
              <a:t>Lecture</a:t>
            </a:r>
            <a:endParaRPr lang="en-US" sz="1400" dirty="0"/>
          </a:p>
          <a:p>
            <a:pPr marL="914400" lvl="1" indent="-317500" algn="l" rtl="0">
              <a:spcBef>
                <a:spcPts val="0"/>
              </a:spcBef>
              <a:spcAft>
                <a:spcPts val="0"/>
              </a:spcAft>
              <a:buSzPts val="1400"/>
              <a:buChar char="○"/>
            </a:pPr>
            <a:r>
              <a:rPr lang="en" sz="1400" dirty="0"/>
              <a:t>Open Source</a:t>
            </a:r>
            <a:endParaRPr sz="1400" dirty="0"/>
          </a:p>
          <a:p>
            <a:pPr marL="914400" lvl="1" indent="-317500" algn="l" rtl="0">
              <a:spcBef>
                <a:spcPts val="0"/>
              </a:spcBef>
              <a:spcAft>
                <a:spcPts val="0"/>
              </a:spcAft>
              <a:buSzPts val="1400"/>
              <a:buChar char="○"/>
            </a:pPr>
            <a:r>
              <a:rPr lang="en" sz="1400" dirty="0"/>
              <a:t>Personal Branding</a:t>
            </a:r>
            <a:endParaRPr sz="1400" dirty="0"/>
          </a:p>
          <a:p>
            <a:pPr marL="457200" lvl="0" indent="-317500" algn="l" rtl="0">
              <a:spcBef>
                <a:spcPts val="0"/>
              </a:spcBef>
              <a:spcAft>
                <a:spcPts val="0"/>
              </a:spcAft>
              <a:buSzPts val="1400"/>
              <a:buChar char="●"/>
            </a:pPr>
            <a:r>
              <a:rPr lang="en" sz="1400" dirty="0"/>
              <a:t>Introduce Assignments</a:t>
            </a:r>
            <a:endParaRPr sz="1400" dirty="0"/>
          </a:p>
          <a:p>
            <a:pPr marL="457200" lvl="0" indent="-317500" algn="l" rtl="0">
              <a:spcBef>
                <a:spcPts val="0"/>
              </a:spcBef>
              <a:spcAft>
                <a:spcPts val="0"/>
              </a:spcAft>
              <a:buSzPts val="1400"/>
              <a:buChar char="●"/>
            </a:pPr>
            <a:r>
              <a:rPr lang="en" sz="1400" dirty="0"/>
              <a:t>Review Objectives</a:t>
            </a:r>
          </a:p>
          <a:p>
            <a:pPr marL="457200" lvl="0" indent="-317500" algn="l" rtl="0">
              <a:spcBef>
                <a:spcPts val="0"/>
              </a:spcBef>
              <a:spcAft>
                <a:spcPts val="0"/>
              </a:spcAft>
              <a:buSzPts val="1400"/>
              <a:buChar char="●"/>
            </a:pPr>
            <a:r>
              <a:rPr lang="en" sz="1400" dirty="0"/>
              <a:t>Activity</a:t>
            </a:r>
            <a:endParaRPr sz="1400" dirty="0"/>
          </a:p>
          <a:p>
            <a:pPr marL="914400" lvl="1" indent="-317500" algn="l" rtl="0">
              <a:spcBef>
                <a:spcPts val="0"/>
              </a:spcBef>
              <a:spcAft>
                <a:spcPts val="0"/>
              </a:spcAft>
              <a:buSzPts val="1400"/>
              <a:buChar char="○"/>
            </a:pPr>
            <a:r>
              <a:rPr lang="en" sz="1400" dirty="0"/>
              <a:t>Stand-</a:t>
            </a:r>
            <a:r>
              <a:rPr lang="en" dirty="0"/>
              <a:t>U</a:t>
            </a:r>
            <a:r>
              <a:rPr lang="en" sz="1400" dirty="0"/>
              <a:t>p</a:t>
            </a:r>
            <a:endParaRPr sz="1400" dirty="0"/>
          </a:p>
          <a:p>
            <a:pPr marL="914400" lvl="1" indent="-317500" algn="l" rtl="0">
              <a:spcBef>
                <a:spcPts val="0"/>
              </a:spcBef>
              <a:spcAft>
                <a:spcPts val="0"/>
              </a:spcAft>
              <a:buSzPts val="1400"/>
              <a:buChar char="○"/>
            </a:pPr>
            <a:r>
              <a:rPr lang="en" sz="1400" dirty="0"/>
              <a:t>Resume Workshop</a:t>
            </a:r>
            <a:endParaRPr sz="1400" dirty="0"/>
          </a:p>
        </p:txBody>
      </p:sp>
      <p:pic>
        <p:nvPicPr>
          <p:cNvPr id="89" name="Google Shape;89;p16"/>
          <p:cNvPicPr preferRelativeResize="0"/>
          <p:nvPr/>
        </p:nvPicPr>
        <p:blipFill>
          <a:blip r:embed="rId3">
            <a:alphaModFix/>
          </a:blip>
          <a:stretch>
            <a:fillRect/>
          </a:stretch>
        </p:blipFill>
        <p:spPr>
          <a:xfrm>
            <a:off x="4785330" y="1919074"/>
            <a:ext cx="3908670" cy="293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Know What Makes a Good Technical Resume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Utilize LinkedIn to Network with Other Professionals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Know How to Use Your GitHub Account to Showcase Projects</a:t>
            </a:r>
            <a:endParaRPr dirty="0"/>
          </a:p>
        </p:txBody>
      </p:sp>
      <p:pic>
        <p:nvPicPr>
          <p:cNvPr id="96" name="Google Shape;96;p17"/>
          <p:cNvPicPr preferRelativeResize="0"/>
          <p:nvPr/>
        </p:nvPicPr>
        <p:blipFill rotWithShape="1">
          <a:blip r:embed="rId3">
            <a:alphaModFix/>
          </a:blip>
          <a:srcRect l="25303" t="31171" r="25179" b="31891"/>
          <a:stretch/>
        </p:blipFill>
        <p:spPr>
          <a:xfrm>
            <a:off x="3223575" y="3634750"/>
            <a:ext cx="2696850" cy="150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 Review</a:t>
            </a:r>
            <a:endParaRPr/>
          </a:p>
        </p:txBody>
      </p:sp>
      <p:sp>
        <p:nvSpPr>
          <p:cNvPr id="102" name="Google Shape;102;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8"/>
          <p:cNvGrpSpPr/>
          <p:nvPr/>
        </p:nvGrpSpPr>
        <p:grpSpPr>
          <a:xfrm>
            <a:off x="5416331" y="3445772"/>
            <a:ext cx="2180096" cy="1442644"/>
            <a:chOff x="5796625" y="2541798"/>
            <a:chExt cx="1712700" cy="1230715"/>
          </a:xfrm>
        </p:grpSpPr>
        <p:sp>
          <p:nvSpPr>
            <p:cNvPr id="105" name="Google Shape;105;p18"/>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07" name="Google Shape;107;p18"/>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8"/>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Project Review 1</a:t>
              </a:r>
              <a:endParaRPr b="1">
                <a:solidFill>
                  <a:srgbClr val="5E5E5E"/>
                </a:solidFill>
              </a:endParaRPr>
            </a:p>
          </p:txBody>
        </p:sp>
        <p:sp>
          <p:nvSpPr>
            <p:cNvPr id="109" name="Google Shape;109;p18"/>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8"/>
          <p:cNvGrpSpPr/>
          <p:nvPr/>
        </p:nvGrpSpPr>
        <p:grpSpPr>
          <a:xfrm>
            <a:off x="3821300" y="1920540"/>
            <a:ext cx="2180096" cy="1461444"/>
            <a:chOff x="4409300" y="1219942"/>
            <a:chExt cx="1712700" cy="1246754"/>
          </a:xfrm>
        </p:grpSpPr>
        <p:sp>
          <p:nvSpPr>
            <p:cNvPr id="112" name="Google Shape;112;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4" name="Google Shape;114;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spcAft>
                  <a:spcPts val="1600"/>
                </a:spcAft>
              </a:pPr>
              <a:r>
                <a:rPr lang="en" sz="1800" dirty="0">
                  <a:solidFill>
                    <a:schemeClr val="lt1"/>
                  </a:solidFill>
                  <a:latin typeface="Roboto"/>
                  <a:ea typeface="Roboto"/>
                  <a:cs typeface="Roboto"/>
                  <a:sym typeface="Roboto"/>
                </a:rPr>
                <a:t>Wireframes &amp; </a:t>
              </a:r>
              <a:r>
                <a:rPr lang="en" sz="1800" dirty="0">
                  <a:solidFill>
                    <a:srgbClr val="FFFFFF"/>
                  </a:solidFill>
                  <a:latin typeface="Roboto"/>
                  <a:ea typeface="Roboto"/>
                  <a:cs typeface="Roboto"/>
                  <a:sym typeface="Roboto"/>
                </a:rPr>
                <a:t>Initial Features</a:t>
              </a:r>
              <a:endParaRPr sz="1800" dirty="0">
                <a:solidFill>
                  <a:srgbClr val="FFFFFF"/>
                </a:solidFill>
              </a:endParaRPr>
            </a:p>
          </p:txBody>
        </p:sp>
      </p:grpSp>
      <p:sp>
        <p:nvSpPr>
          <p:cNvPr id="117" name="Google Shape;117;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2222021" y="3445772"/>
            <a:ext cx="2180096" cy="1442644"/>
            <a:chOff x="3021975" y="2541798"/>
            <a:chExt cx="1712700" cy="1230715"/>
          </a:xfrm>
        </p:grpSpPr>
        <p:sp>
          <p:nvSpPr>
            <p:cNvPr id="119" name="Google Shape;119;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0" name="Google Shape;120;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1" name="Google Shape;121;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chemeClr val="lt1"/>
                  </a:solidFill>
                  <a:latin typeface="Roboto"/>
                  <a:ea typeface="Roboto"/>
                  <a:cs typeface="Roboto"/>
                  <a:sym typeface="Roboto"/>
                </a:rPr>
                <a:t>Wireframes &amp; User Stories</a:t>
              </a:r>
              <a:endParaRPr sz="1800" dirty="0">
                <a:solidFill>
                  <a:schemeClr val="lt1"/>
                </a:solidFill>
              </a:endParaRPr>
            </a:p>
          </p:txBody>
        </p:sp>
        <p:sp>
          <p:nvSpPr>
            <p:cNvPr id="123" name="Google Shape;123;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8"/>
          <p:cNvGrpSpPr/>
          <p:nvPr/>
        </p:nvGrpSpPr>
        <p:grpSpPr>
          <a:xfrm>
            <a:off x="584043" y="1920540"/>
            <a:ext cx="2180096" cy="1461444"/>
            <a:chOff x="1637475" y="1219942"/>
            <a:chExt cx="1712700" cy="1246754"/>
          </a:xfrm>
        </p:grpSpPr>
        <p:sp>
          <p:nvSpPr>
            <p:cNvPr id="125" name="Google Shape;125;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6" name="Google Shape;126;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27" name="Google Shape;127;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29" name="Google Shape;129;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Preparing for Tech Interviews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things, first.</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Research the company you are applying for</a:t>
            </a:r>
          </a:p>
          <a:p>
            <a:pPr marL="457200" lvl="0" indent="-342900" algn="l" rtl="0">
              <a:spcBef>
                <a:spcPts val="0"/>
              </a:spcBef>
              <a:spcAft>
                <a:spcPts val="0"/>
              </a:spcAft>
              <a:buSzPts val="1800"/>
              <a:buChar char="●"/>
            </a:pPr>
            <a:r>
              <a:rPr lang="en-US" dirty="0"/>
              <a:t>Thoroughly read through the job opening</a:t>
            </a:r>
          </a:p>
          <a:p>
            <a:pPr lvl="1" indent="-342900">
              <a:spcBef>
                <a:spcPts val="0"/>
              </a:spcBef>
              <a:buSzPts val="1800"/>
              <a:buChar char="●"/>
            </a:pPr>
            <a:r>
              <a:rPr lang="en-US" dirty="0"/>
              <a:t>What tech stack do they use?</a:t>
            </a:r>
          </a:p>
          <a:p>
            <a:pPr lvl="1" indent="-342900">
              <a:spcBef>
                <a:spcPts val="0"/>
              </a:spcBef>
              <a:buSzPts val="1800"/>
              <a:buChar char="●"/>
            </a:pPr>
            <a:r>
              <a:rPr lang="en-US" dirty="0"/>
              <a:t>What skills are they looking for?</a:t>
            </a:r>
          </a:p>
          <a:p>
            <a:r>
              <a:rPr lang="en-US" dirty="0"/>
              <a:t>Google “{company name} tech interview”</a:t>
            </a:r>
          </a:p>
          <a:p>
            <a:r>
              <a:rPr lang="en-US" dirty="0"/>
              <a:t>Do some practice hacker rank coding questions</a:t>
            </a:r>
          </a:p>
        </p:txBody>
      </p:sp>
    </p:spTree>
    <p:extLst>
      <p:ext uri="{BB962C8B-B14F-4D97-AF65-F5344CB8AC3E}">
        <p14:creationId xmlns:p14="http://schemas.microsoft.com/office/powerpoint/2010/main" val="121706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76B0-12DB-B241-9097-E21AE19E276F}"/>
              </a:ext>
            </a:extLst>
          </p:cNvPr>
          <p:cNvSpPr>
            <a:spLocks noGrp="1"/>
          </p:cNvSpPr>
          <p:nvPr>
            <p:ph type="title"/>
          </p:nvPr>
        </p:nvSpPr>
        <p:spPr/>
        <p:txBody>
          <a:bodyPr/>
          <a:lstStyle/>
          <a:p>
            <a:r>
              <a:rPr lang="en-US" dirty="0"/>
              <a:t>Buy this book!</a:t>
            </a:r>
          </a:p>
        </p:txBody>
      </p:sp>
      <p:sp>
        <p:nvSpPr>
          <p:cNvPr id="3" name="Text Placeholder 2">
            <a:extLst>
              <a:ext uri="{FF2B5EF4-FFF2-40B4-BE49-F238E27FC236}">
                <a16:creationId xmlns:a16="http://schemas.microsoft.com/office/drawing/2014/main" id="{289E730F-9D92-AE44-B001-B2A45E77036A}"/>
              </a:ext>
            </a:extLst>
          </p:cNvPr>
          <p:cNvSpPr>
            <a:spLocks noGrp="1"/>
          </p:cNvSpPr>
          <p:nvPr>
            <p:ph type="body" idx="1"/>
          </p:nvPr>
        </p:nvSpPr>
        <p:spPr>
          <a:xfrm>
            <a:off x="471900" y="1919075"/>
            <a:ext cx="4913647" cy="2710200"/>
          </a:xfrm>
        </p:spPr>
        <p:txBody>
          <a:bodyPr/>
          <a:lstStyle/>
          <a:p>
            <a:r>
              <a:rPr lang="en-US" dirty="0"/>
              <a:t>Buy “Cracking the Coding Interview”</a:t>
            </a:r>
          </a:p>
          <a:p>
            <a:endParaRPr lang="en-US" dirty="0"/>
          </a:p>
          <a:p>
            <a:r>
              <a:rPr lang="en-US" dirty="0">
                <a:hlinkClick r:id="rId2"/>
              </a:rPr>
              <a:t>https://www.amazon.com/Cracking-Coding-Interview-Programming-Questions/dp/0984782850/</a:t>
            </a:r>
            <a:endParaRPr lang="en-US" dirty="0"/>
          </a:p>
          <a:p>
            <a:endParaRPr lang="en-US" dirty="0"/>
          </a:p>
        </p:txBody>
      </p:sp>
      <p:pic>
        <p:nvPicPr>
          <p:cNvPr id="5" name="Picture 4" descr="A picture containing text, green&#10;&#10;Description automatically generated">
            <a:extLst>
              <a:ext uri="{FF2B5EF4-FFF2-40B4-BE49-F238E27FC236}">
                <a16:creationId xmlns:a16="http://schemas.microsoft.com/office/drawing/2014/main" id="{1E9DE1CD-BCD9-6F45-96AB-DFD0FD5D17C4}"/>
              </a:ext>
            </a:extLst>
          </p:cNvPr>
          <p:cNvPicPr>
            <a:picLocks noChangeAspect="1"/>
          </p:cNvPicPr>
          <p:nvPr/>
        </p:nvPicPr>
        <p:blipFill>
          <a:blip r:embed="rId3"/>
          <a:stretch>
            <a:fillRect/>
          </a:stretch>
        </p:blipFill>
        <p:spPr>
          <a:xfrm>
            <a:off x="6015691" y="1804521"/>
            <a:ext cx="2222500" cy="3175000"/>
          </a:xfrm>
          <a:prstGeom prst="rect">
            <a:avLst/>
          </a:prstGeom>
        </p:spPr>
      </p:pic>
    </p:spTree>
    <p:extLst>
      <p:ext uri="{BB962C8B-B14F-4D97-AF65-F5344CB8AC3E}">
        <p14:creationId xmlns:p14="http://schemas.microsoft.com/office/powerpoint/2010/main" val="422623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699</Words>
  <Application>Microsoft Macintosh PowerPoint</Application>
  <PresentationFormat>On-screen Show (16:9)</PresentationFormat>
  <Paragraphs>157</Paragraphs>
  <Slides>25</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Roboto</vt:lpstr>
      <vt:lpstr>Arial</vt:lpstr>
      <vt:lpstr>Material</vt:lpstr>
      <vt:lpstr>LaunchCode Liftoff</vt:lpstr>
      <vt:lpstr>PowerPoint Presentation</vt:lpstr>
      <vt:lpstr>Agenda</vt:lpstr>
      <vt:lpstr>Objectives</vt:lpstr>
      <vt:lpstr>Timeline Review</vt:lpstr>
      <vt:lpstr>Preparing for Tech Interviews</vt:lpstr>
      <vt:lpstr>First things, first.</vt:lpstr>
      <vt:lpstr>Buy this book!</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Project Reviews</vt:lpstr>
      <vt:lpstr>Project Review</vt:lpstr>
      <vt:lpstr>Resume’</vt:lpstr>
      <vt:lpstr>Resume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30</cp:revision>
  <dcterms:modified xsi:type="dcterms:W3CDTF">2021-08-16T22:30:46Z</dcterms:modified>
</cp:coreProperties>
</file>